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70890-66FA-4D72-8E45-38563A287823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95CC6-EF43-48C5-8B7D-2B464702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1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51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AA32-C644-4039-98E5-524DD55A38F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8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Km based on standards</a:t>
            </a:r>
          </a:p>
          <a:p>
            <a:r>
              <a:rPr lang="en-GB" dirty="0"/>
              <a:t>400+</a:t>
            </a:r>
          </a:p>
          <a:p>
            <a:r>
              <a:rPr lang="en-GB" dirty="0"/>
              <a:t>PAS</a:t>
            </a:r>
            <a:r>
              <a:rPr lang="en-GB" baseline="0" dirty="0"/>
              <a:t> origins</a:t>
            </a:r>
          </a:p>
          <a:p>
            <a:r>
              <a:rPr lang="en-GB" baseline="0" dirty="0"/>
              <a:t>Good standard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AA32-C644-4039-98E5-524DD55A38F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0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A8DD-7A47-4A1D-BA7E-403B020746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8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418" y="36"/>
            <a:ext cx="7465583" cy="6857928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1063" y="2661946"/>
            <a:ext cx="3841749" cy="4866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999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Cover 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1" y="3423710"/>
            <a:ext cx="3841749" cy="48668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Cover slide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" y="668140"/>
            <a:ext cx="911857" cy="5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7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_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 column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1315314"/>
            <a:ext cx="11263629" cy="238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Large subhead red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0851" y="1716510"/>
            <a:ext cx="11263629" cy="40729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91056" y="6248197"/>
            <a:ext cx="4114800" cy="213717"/>
          </a:xfrm>
          <a:prstGeom prst="rect">
            <a:avLst/>
          </a:prstGeom>
        </p:spPr>
        <p:txBody>
          <a:bodyPr/>
          <a:lstStyle/>
          <a:p>
            <a:pPr defTabSz="914103"/>
            <a:r>
              <a:rPr lang="en-GB" sz="800">
                <a:solidFill>
                  <a:srgbClr val="000000"/>
                </a:solidFill>
              </a:rPr>
              <a:t>Copyright © 2016 BSI. All rights reserved.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60">
          <p15:clr>
            <a:srgbClr val="FBAE40"/>
          </p15:clr>
        </p15:guide>
        <p15:guide id="2" pos="2760">
          <p15:clr>
            <a:srgbClr val="FBAE40"/>
          </p15:clr>
        </p15:guide>
        <p15:guide id="3" pos="300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091056" y="6248197"/>
            <a:ext cx="4114800" cy="213717"/>
          </a:xfrm>
          <a:prstGeom prst="rect">
            <a:avLst/>
          </a:prstGeom>
        </p:spPr>
        <p:txBody>
          <a:bodyPr/>
          <a:lstStyle/>
          <a:p>
            <a:pPr defTabSz="914103"/>
            <a:r>
              <a:rPr lang="en-GB" sz="800">
                <a:solidFill>
                  <a:srgbClr val="000000"/>
                </a:solidFill>
              </a:rPr>
              <a:t>Copyright © 2016 BSI. All rights reserved.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6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2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8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4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6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5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9A6E-CED6-488F-87FD-245285C912F9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B96D-6536-4586-A313-25AC2A7E6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6000" b="1" dirty="0"/>
              <a:t>WELCOME</a:t>
            </a:r>
          </a:p>
          <a:p>
            <a:pPr algn="ctr">
              <a:buNone/>
            </a:pPr>
            <a:r>
              <a:rPr lang="en-GB" sz="3600" b="1" dirty="0"/>
              <a:t>Rob Hine - </a:t>
            </a:r>
            <a:r>
              <a:rPr lang="en-GB" sz="3600" b="1" dirty="0" err="1"/>
              <a:t>BSi</a:t>
            </a:r>
            <a:endParaRPr lang="en-GB" sz="3600" b="1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84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GlobalPortfolioandBrand\Brand PR Comms\Brand\BSI Coat of Arms\BSI Crest\Crest-by-Royal-Charter-small-for-PP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837" y="4733120"/>
            <a:ext cx="881187" cy="8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19" y="4726012"/>
            <a:ext cx="866330" cy="8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:\GlobalPortfolioandBrand\Brand PR Comms\Brand\Logos\Investors in People logo\IIP_LOGO_BLACK - Preference 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586" y="4912299"/>
            <a:ext cx="1538982" cy="4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1092600" y="6248197"/>
            <a:ext cx="4113530" cy="213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rgbClr val="000000"/>
                </a:solidFill>
              </a:rPr>
              <a:t>Copyright © 2016 BSI. All rights reserved.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3" y="1636383"/>
            <a:ext cx="4886112" cy="21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92600" y="6248197"/>
            <a:ext cx="4113530" cy="213717"/>
          </a:xfrm>
          <a:prstGeom prst="rect">
            <a:avLst/>
          </a:prstGeom>
        </p:spPr>
        <p:txBody>
          <a:bodyPr/>
          <a:lstStyle/>
          <a:p>
            <a:pPr defTabSz="914103"/>
            <a:r>
              <a:rPr lang="en-GB" sz="800">
                <a:solidFill>
                  <a:srgbClr val="000000"/>
                </a:solidFill>
              </a:rPr>
              <a:t>Copyright © 2016 BSI. All rights reserved.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995" t="31953" r="3810" b="6213"/>
          <a:stretch/>
        </p:blipFill>
        <p:spPr bwMode="auto">
          <a:xfrm>
            <a:off x="7670314" y="0"/>
            <a:ext cx="4519805" cy="3197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2995" t="26923" r="3810" b="9764"/>
          <a:stretch/>
        </p:blipFill>
        <p:spPr bwMode="auto">
          <a:xfrm>
            <a:off x="7670314" y="3197276"/>
            <a:ext cx="4494413" cy="1540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2996" t="30177" r="3642" b="5621"/>
          <a:stretch/>
        </p:blipFill>
        <p:spPr bwMode="auto">
          <a:xfrm>
            <a:off x="7670314" y="4737882"/>
            <a:ext cx="4519805" cy="1982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8416" y="1850806"/>
            <a:ext cx="5213857" cy="156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/>
            <a:r>
              <a:rPr lang="en-GB" sz="4798" dirty="0">
                <a:solidFill>
                  <a:srgbClr val="000000"/>
                </a:solidFill>
              </a:rPr>
              <a:t>BS 10125: 2014  + A1: 2016</a:t>
            </a:r>
          </a:p>
        </p:txBody>
      </p:sp>
    </p:spTree>
    <p:extLst>
      <p:ext uri="{BB962C8B-B14F-4D97-AF65-F5344CB8AC3E}">
        <p14:creationId xmlns:p14="http://schemas.microsoft.com/office/powerpoint/2010/main" val="29787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914103"/>
            <a:r>
              <a:rPr lang="en-GB" sz="800">
                <a:solidFill>
                  <a:srgbClr val="000000"/>
                </a:solidFill>
              </a:rPr>
              <a:t>Copyright © 2016 BSI. All rights reserved.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intranet.bsi-global.com/BusinessStreams/Assurance/ProductCertification/Kitemark/PublishingImages/Kitemark%20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71" y="630593"/>
            <a:ext cx="8069064" cy="52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sz="6000" b="1" dirty="0"/>
              <a:t>THANK YOU</a:t>
            </a:r>
          </a:p>
          <a:p>
            <a:pPr algn="ctr">
              <a:buNone/>
            </a:pPr>
            <a:r>
              <a:rPr lang="en-GB" sz="3600" b="1" dirty="0"/>
              <a:t>Rob Hine - </a:t>
            </a:r>
            <a:r>
              <a:rPr lang="en-GB" sz="3600" b="1" dirty="0" err="1"/>
              <a:t>BSi</a:t>
            </a:r>
            <a:endParaRPr lang="en-GB" sz="3600" b="1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8" name="Picture 2049" descr="D:\My Documents\ABP CLUB\2008 ABP logos\ABP flag only 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4" y="332656"/>
            <a:ext cx="24482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ABP CLUB\2007 ABP Club Convention\2009 Convention\2009 Logos\Audat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517232"/>
            <a:ext cx="4824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80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Ambrose</dc:creator>
  <cp:lastModifiedBy>Fiona Ambrose</cp:lastModifiedBy>
  <cp:revision>1</cp:revision>
  <dcterms:created xsi:type="dcterms:W3CDTF">2016-11-30T15:31:18Z</dcterms:created>
  <dcterms:modified xsi:type="dcterms:W3CDTF">2016-11-30T15:31:57Z</dcterms:modified>
</cp:coreProperties>
</file>